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9" r:id="rId6"/>
    <p:sldId id="259" r:id="rId7"/>
    <p:sldId id="264" r:id="rId8"/>
    <p:sldId id="262" r:id="rId9"/>
    <p:sldId id="260" r:id="rId10"/>
    <p:sldId id="263" r:id="rId11"/>
    <p:sldId id="266" r:id="rId12"/>
    <p:sldId id="267" r:id="rId13"/>
    <p:sldId id="268" r:id="rId14"/>
    <p:sldId id="261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9" r:id="rId24"/>
    <p:sldId id="280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9" d="100"/>
          <a:sy n="49" d="100"/>
        </p:scale>
        <p:origin x="-197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EC6BD6-8FF4-47BE-B0E2-BEF4F31136FF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A4B33-C4F7-4C26-8889-77EC711CF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1A69-A86F-415B-A37E-768D50291AB2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D478-CAAD-44F6-AAE1-FDB32E1D0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27018-66C6-4574-89F3-2A9B8CF4F237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A0A2-5F1A-4249-B380-8BB0F5B32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F2E3-7F69-4BD6-A634-126E00EBCF3D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9900-602E-4EFF-AFD4-C23F201EC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12058D-9872-461F-A41E-E96D252ADAD3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C1033D-B6A3-4F1A-9351-06B4F175C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6A94-A543-453D-A444-7F9C8BFB5B59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265EA-E38C-405C-858A-1B86C9831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8A4993-E03F-4A23-9C64-21BB6BD8EC5B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0D1212-1E4A-49FC-9E77-51D38527C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DC65-EF95-4406-84A0-8E12AA76D224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FB26-C04A-4B4A-B878-58A82F3E6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D89C84-43C9-4525-AECF-736B16FBD0F1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56B052-196D-4F9B-A2ED-FBFC4B4A8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FC1DD2-0764-4E7E-9B1D-36E431B3A819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D7D520-084A-422E-B2A5-5DD7BD85C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92ADCF-28CE-42E4-93AB-89EAD7F00C7D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690799-0CB9-4C56-AB41-A870435C4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9DF9B03-E5BF-4F33-A5CC-6A7CE7219EC6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16EBA40-12A5-4147-9734-FFC401E15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7" r:id="rId2"/>
    <p:sldLayoutId id="2147483803" r:id="rId3"/>
    <p:sldLayoutId id="2147483798" r:id="rId4"/>
    <p:sldLayoutId id="2147483804" r:id="rId5"/>
    <p:sldLayoutId id="2147483799" r:id="rId6"/>
    <p:sldLayoutId id="2147483805" r:id="rId7"/>
    <p:sldLayoutId id="2147483806" r:id="rId8"/>
    <p:sldLayoutId id="2147483807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1500188"/>
            <a:ext cx="7407275" cy="2000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«Проектная деятельность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в младшей </a:t>
            </a: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группе </a:t>
            </a: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в 2015-2016 учебном году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4071938"/>
            <a:ext cx="7407275" cy="1714500"/>
          </a:xfrm>
        </p:spPr>
        <p:txBody>
          <a:bodyPr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Презентацию подготовила воспитатель 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МБДОУ детский сад «Малыш»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Полянина Л. С.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Опыты  и эксперименты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«Тонет – не тонет»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Содержимое 6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7412" name="Содержимое 7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3" name="Picture 3" descr="C:\Users\1234\Desktop\Новая папка\SUNP0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643063"/>
            <a:ext cx="3108325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1234\Desktop\Новая папка\SUNP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695450"/>
            <a:ext cx="271462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797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«Разноцветная водичка»</a:t>
            </a: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  <a:t> Формирование представления о том, что вода не имеет цвета, но её можно покрасить.</a:t>
            </a:r>
            <a:endParaRPr lang="ru-RU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5" name="Picture 2" descr="F:\DCIM\100MEDIA\SUNP01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0" y="2571750"/>
            <a:ext cx="4235450" cy="3176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Кто живёт в воде?»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9" name="Picture 2" descr="F:\DCIM\100MEDIA\SUNP01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00188"/>
            <a:ext cx="3598862" cy="2698750"/>
          </a:xfrm>
          <a:noFill/>
        </p:spPr>
      </p:pic>
      <p:pic>
        <p:nvPicPr>
          <p:cNvPr id="19460" name="Picture 3" descr="F:\DCIM\100MEDIA\SUNP01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357563"/>
            <a:ext cx="374015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Поливаем огород на подоконнике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483" name="Picture 2" descr="F:\DCIM\100MEDIA\SUNP00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1447800"/>
            <a:ext cx="64008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Проект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Дидактические игры</a:t>
            </a:r>
            <a:r>
              <a:rPr lang="ru-RU" dirty="0" smtClean="0"/>
              <a:t> «Помоем ручки», «Умоем куклу», «Поймай ручки», «Для чего нужна вода?», «Водичка, водичка, умой моё личико», «Кто быстрее приплывёт?»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Пальчиковые игры</a:t>
            </a:r>
            <a:r>
              <a:rPr lang="ru-RU" dirty="0" smtClean="0"/>
              <a:t> «Дождик», «Лодочка», «Моем руки», «Кораблик», «Тучки», «Моем посуду», «Включаем кран»,  «Стираем бельё», «Водомерки».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Физкультминутка</a:t>
            </a:r>
            <a:r>
              <a:rPr lang="ru-RU" dirty="0" smtClean="0"/>
              <a:t> «Журчание воды».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Чтение художественной литературы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Знакомство с произведениями художественной литературы по теме проекта</a:t>
            </a:r>
          </a:p>
          <a:p>
            <a:pPr eaLnBrk="1" hangingPunct="1"/>
            <a:r>
              <a:rPr lang="ru-RU" smtClean="0"/>
              <a:t> (К. Чуковский «Мойдодыр», </a:t>
            </a:r>
          </a:p>
          <a:p>
            <a:pPr eaLnBrk="1" hangingPunct="1"/>
            <a:r>
              <a:rPr lang="ru-RU" smtClean="0"/>
              <a:t>Е. Чарушин «Как Томка научился плавать», </a:t>
            </a:r>
          </a:p>
          <a:p>
            <a:pPr eaLnBrk="1" hangingPunct="1"/>
            <a:r>
              <a:rPr lang="ru-RU" smtClean="0"/>
              <a:t>Н. Калинина «Как Вася ловил рыбу».</a:t>
            </a:r>
          </a:p>
          <a:p>
            <a:pPr eaLnBrk="1" hangingPunct="1"/>
            <a:r>
              <a:rPr lang="ru-RU" smtClean="0"/>
              <a:t>А. Барто  «Девочка чумазая».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Работа с родителями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Консультации для родителей по вопросам адаптации детей к ДОУ </a:t>
            </a:r>
          </a:p>
          <a:p>
            <a:pPr eaLnBrk="1" hangingPunct="1"/>
            <a:r>
              <a:rPr lang="ru-RU" smtClean="0"/>
              <a:t>по организации игр с водой в домашних условиях.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Результаты проекта: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Процесс адаптации детей к ДОУ проходил стабильно, дети быстро включались в непосредственно – образовательную деятельность, с увлечением выполняли элементарные действия с водой (умывание, мытьё рук). Таким образом, данный проект способствовал успешной адаптации воспитанников, формированию у них положительного отношения к детскому саду, культурно – гигиенических навыков, познакомились со свойствами воды, а также осознанного отношения родителей к личностному развитию детей.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«Сундучок сказок»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Донести до детей как можно больше информации о многообразии русских народных сказок, о том, насколько они интересны и поучительны.</a:t>
            </a:r>
          </a:p>
          <a:p>
            <a:pPr eaLnBrk="1" hangingPunct="1"/>
            <a:r>
              <a:rPr lang="ru-RU" smtClean="0"/>
              <a:t>Создавать условия для активного включения детей в речевую, музыкальную, художественную, игровую деятельность, связанную с образным строем и сюжетом сказки.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      Речевой уголок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7" name="Picture 4" descr="C:\Users\1234\Desktop\Полянина\Фото06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1447800"/>
            <a:ext cx="64008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Адаптация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Адаптация детей к условиям детского сада – это сложный период для родителей и воспитателей, а для ребёнка в большинстве случаев – это стресс.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результате наблюдений за воспитанниками педагоги заметили стойкий и живой интерес дошкольников к воде. Л. Г.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Пыжьянова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статье «Как помочь ребёнку в период адаптации» отмечала, что игры с водой действуют на ребёнка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умиротворяюще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обладают большими развивающими возможностями.  В период адаптации главным фактором является их успокаивающее и расслабляющее воздействие: дети могут пускать по воде кораблики, надуть мыльные пузыри, ловить рыбок и т. д.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Уголок книги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7651" name="Picture 2" descr="C:\Users\1234\Desktop\Полянина\Фото07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428750"/>
            <a:ext cx="3759200" cy="2819400"/>
          </a:xfrm>
          <a:noFill/>
        </p:spPr>
      </p:pic>
      <p:pic>
        <p:nvPicPr>
          <p:cNvPr id="27652" name="Picture 2" descr="C:\Users\1234\Desktop\Полянина\Фото0652.jpg"/>
          <p:cNvPicPr>
            <a:picLocks noChangeAspect="1" noChangeArrowheads="1"/>
          </p:cNvPicPr>
          <p:nvPr/>
        </p:nvPicPr>
        <p:blipFill>
          <a:blip r:embed="rId3"/>
          <a:srcRect r="19720"/>
          <a:stretch>
            <a:fillRect/>
          </a:stretch>
        </p:blipFill>
        <p:spPr bwMode="auto">
          <a:xfrm>
            <a:off x="5572125" y="3500438"/>
            <a:ext cx="30178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Театрализованная деятельность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8675" name="Picture 3" descr="C:\Users\1234\Desktop\Полянина\Фото07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517650"/>
            <a:ext cx="3214688" cy="2411413"/>
          </a:xfrm>
          <a:noFill/>
        </p:spPr>
      </p:pic>
      <p:pic>
        <p:nvPicPr>
          <p:cNvPr id="28676" name="Picture 4" descr="C:\Users\1234\Desktop\Полянина\Фото07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554163"/>
            <a:ext cx="32067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Users\1234\Desktop\Полянина\Фото0712.jpg"/>
          <p:cNvPicPr>
            <a:picLocks noChangeAspect="1" noChangeArrowheads="1"/>
          </p:cNvPicPr>
          <p:nvPr/>
        </p:nvPicPr>
        <p:blipFill>
          <a:blip r:embed="rId4"/>
          <a:srcRect l="6152" t="17188"/>
          <a:stretch>
            <a:fillRect/>
          </a:stretch>
        </p:blipFill>
        <p:spPr bwMode="auto">
          <a:xfrm>
            <a:off x="3786188" y="4071938"/>
            <a:ext cx="2636837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Картинки по сказкам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9699" name="Picture 2" descr="C:\Users\1234\Desktop\Полянина\Фото06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1447800"/>
            <a:ext cx="64008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Презентация проекта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23" name="Picture 2" descr="K:\Люда\20160524_1602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14438"/>
            <a:ext cx="3384550" cy="2538412"/>
          </a:xfrm>
          <a:noFill/>
        </p:spPr>
      </p:pic>
      <p:pic>
        <p:nvPicPr>
          <p:cNvPr id="30724" name="Picture 3" descr="K:\Люда\20160524_1603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5"/>
            <a:ext cx="415131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Драматизация сказки «Колобок»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7" name="Picture 2" descr="K:\Люда\20160524_1619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2551" b="22449"/>
          <a:stretch>
            <a:fillRect/>
          </a:stretch>
        </p:blipFill>
        <p:spPr>
          <a:xfrm>
            <a:off x="642938" y="1928813"/>
            <a:ext cx="2913062" cy="3571875"/>
          </a:xfrm>
          <a:noFill/>
        </p:spPr>
      </p:pic>
      <p:pic>
        <p:nvPicPr>
          <p:cNvPr id="31748" name="Picture 3" descr="K:\Люда\20160524_162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214563"/>
            <a:ext cx="4246562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Конкурс «Мой любимый сказочный герой»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2771" name="Содержимое 3" descr="C:\Users\1234\Desktop\Игнатьева Арина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2071688"/>
            <a:ext cx="2744788" cy="3890962"/>
          </a:xfrm>
        </p:spPr>
      </p:pic>
      <p:pic>
        <p:nvPicPr>
          <p:cNvPr id="32772" name="Рисунок 4" descr="C:\Users\1234\Desktop\Рамазанова Дина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143125"/>
            <a:ext cx="27860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Работа с родителями  в рамках проекта «Сундучок сказок»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- Консультация «Читайте своим детям сказки», беседа о значении сказки в жизни ребенка;</a:t>
            </a:r>
          </a:p>
          <a:p>
            <a:pPr eaLnBrk="1" hangingPunct="1"/>
            <a:r>
              <a:rPr lang="ru-RU" smtClean="0"/>
              <a:t>- Создание поделок совместно с ребенком «Мой любимый сказочный герой» и их выставка;</a:t>
            </a:r>
          </a:p>
          <a:p>
            <a:pPr eaLnBrk="1" hangingPunct="1"/>
            <a:r>
              <a:rPr lang="ru-RU" smtClean="0"/>
              <a:t>- Оформление настольного театра «Гуси - лебеди», «Кот, петух и лиса»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1234\Desktop\Вишенки\Фото0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Восприятие сказок позволяет нам: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• развивать духовно-богатую личность ребенка, представлять его как активного и творческого участника проекта;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• создавать благоприятные условия для того, чтобы ребенок занимался саморазвитием;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• прививать детям любовь к родной стране.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В результате совместной деятельности воспитатели, родители,  дети получили возможность расширить кругозор о сказках. Научились сопереживать героям, находить пути выхода из трудных ситуаций. Групповая библиотека пополнилась новыми книгами сказок.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3684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Утро радостных встреч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  <a:t>игра «Ловля рыбок», развитие ловкости</a:t>
            </a:r>
            <a:endParaRPr lang="ru-RU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3" name="Picture 2" descr="C:\Users\1234\Desktop\Наши достижения\SUNP00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1317"/>
          <a:stretch>
            <a:fillRect/>
          </a:stretch>
        </p:blipFill>
        <p:spPr>
          <a:xfrm>
            <a:off x="1357313" y="4071938"/>
            <a:ext cx="3544887" cy="2357437"/>
          </a:xfrm>
          <a:noFill/>
        </p:spPr>
      </p:pic>
      <p:pic>
        <p:nvPicPr>
          <p:cNvPr id="10244" name="Picture 5" descr="C:\Users\1234\Desktop\Новая папка (2)\SUNP0016.JPG"/>
          <p:cNvPicPr>
            <a:picLocks noChangeAspect="1" noChangeArrowheads="1"/>
          </p:cNvPicPr>
          <p:nvPr/>
        </p:nvPicPr>
        <p:blipFill>
          <a:blip r:embed="rId3"/>
          <a:srcRect r="8984"/>
          <a:stretch>
            <a:fillRect/>
          </a:stretch>
        </p:blipFill>
        <p:spPr bwMode="auto">
          <a:xfrm>
            <a:off x="5572125" y="1857375"/>
            <a:ext cx="30734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:\Users\1234\Desktop\Поект вода\SUNP0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1714500"/>
            <a:ext cx="33464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«Игры и забавы с мыльными пузырями»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1267" name="Picture 2" descr="C:\Users\1234\Desktop\Наши достижения\SUNP00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643063"/>
            <a:ext cx="3209925" cy="4800600"/>
          </a:xfrm>
          <a:noFill/>
        </p:spPr>
      </p:pic>
      <p:pic>
        <p:nvPicPr>
          <p:cNvPr id="11268" name="Picture 3" descr="C:\Users\1234\Desktop\Поект вода\SUNP0085.JPG"/>
          <p:cNvPicPr>
            <a:picLocks noChangeAspect="1" noChangeArrowheads="1"/>
          </p:cNvPicPr>
          <p:nvPr/>
        </p:nvPicPr>
        <p:blipFill>
          <a:blip r:embed="rId3"/>
          <a:srcRect l="16566" r="32767"/>
          <a:stretch>
            <a:fillRect/>
          </a:stretch>
        </p:blipFill>
        <p:spPr bwMode="auto">
          <a:xfrm>
            <a:off x="5286375" y="1760538"/>
            <a:ext cx="33401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«Кто быстрее приплывёт?»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Picture 2" descr="F:\DCIM\100MEDIA\SUNP01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1357313"/>
            <a:ext cx="3313113" cy="2484437"/>
          </a:xfrm>
          <a:noFill/>
        </p:spPr>
      </p:pic>
      <p:pic>
        <p:nvPicPr>
          <p:cNvPr id="12292" name="Picture 3" descr="F:\DCIM\100MEDIA\SUNP0156.JPG"/>
          <p:cNvPicPr>
            <a:picLocks noChangeAspect="1" noChangeArrowheads="1"/>
          </p:cNvPicPr>
          <p:nvPr/>
        </p:nvPicPr>
        <p:blipFill>
          <a:blip r:embed="rId3"/>
          <a:srcRect r="12369"/>
          <a:stretch>
            <a:fillRect/>
          </a:stretch>
        </p:blipFill>
        <p:spPr bwMode="auto">
          <a:xfrm>
            <a:off x="4929188" y="3214688"/>
            <a:ext cx="3500437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725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Режимные моменты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  <a:t>Формирование представлений о том, что водой можно умываться,  что вода может литься, а может брызгать. П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  <a:t>редметы станут чище, если их помыть водой.</a:t>
            </a:r>
            <a:endParaRPr lang="ru-RU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15" name="Picture 2" descr="C:\Users\1234\Desktop\Наши достижения\SUNP00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643188"/>
            <a:ext cx="4870450" cy="3343275"/>
          </a:xfrm>
          <a:noFill/>
        </p:spPr>
      </p:pic>
      <p:pic>
        <p:nvPicPr>
          <p:cNvPr id="13316" name="Picture 3" descr="C:\Users\1234\Desktop\Наши достижения\SUNP0055.JPG"/>
          <p:cNvPicPr>
            <a:picLocks noChangeAspect="1" noChangeArrowheads="1"/>
          </p:cNvPicPr>
          <p:nvPr/>
        </p:nvPicPr>
        <p:blipFill>
          <a:blip r:embed="rId3"/>
          <a:srcRect t="4407" r="9717"/>
          <a:stretch>
            <a:fillRect/>
          </a:stretch>
        </p:blipFill>
        <p:spPr bwMode="auto">
          <a:xfrm>
            <a:off x="5857875" y="2286000"/>
            <a:ext cx="2928938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Опыты и эксперименты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«Узнаем, какая вода»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                    Вода имеет вес.</a:t>
            </a:r>
          </a:p>
        </p:txBody>
      </p:sp>
      <p:pic>
        <p:nvPicPr>
          <p:cNvPr id="14340" name="Picture 2" descr="C:\Users\1234\Desktop\Новая папка\SUNP0008.JPG"/>
          <p:cNvPicPr>
            <a:picLocks noChangeAspect="1" noChangeArrowheads="1"/>
          </p:cNvPicPr>
          <p:nvPr/>
        </p:nvPicPr>
        <p:blipFill>
          <a:blip r:embed="rId2"/>
          <a:srcRect r="30225"/>
          <a:stretch>
            <a:fillRect/>
          </a:stretch>
        </p:blipFill>
        <p:spPr bwMode="auto">
          <a:xfrm>
            <a:off x="1143000" y="2143125"/>
            <a:ext cx="3929063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Users\1234\Desktop\Новая папка\SUNP0010.JPG"/>
          <p:cNvPicPr>
            <a:picLocks noChangeAspect="1" noChangeArrowheads="1"/>
          </p:cNvPicPr>
          <p:nvPr/>
        </p:nvPicPr>
        <p:blipFill>
          <a:blip r:embed="rId3"/>
          <a:srcRect l="4005" r="18724" b="6938"/>
          <a:stretch>
            <a:fillRect/>
          </a:stretch>
        </p:blipFill>
        <p:spPr bwMode="auto">
          <a:xfrm>
            <a:off x="5286375" y="2214563"/>
            <a:ext cx="34131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797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    «Вкусная водичка»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  <a:t>Формирование представления о том, что некоторые вещества, растворяясь, могут передавать воде свой вкус.</a:t>
            </a:r>
            <a:endParaRPr lang="ru-RU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3" name="Picture 6" descr="C:\Users\1234\Desktop\Новая папка (2)\SUNP01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7927" t="18593" r="3882" b="18089"/>
          <a:stretch>
            <a:fillRect/>
          </a:stretch>
        </p:blipFill>
        <p:spPr>
          <a:xfrm>
            <a:off x="2714625" y="2071688"/>
            <a:ext cx="3714750" cy="2000250"/>
          </a:xfrm>
          <a:noFill/>
        </p:spPr>
      </p:pic>
      <p:pic>
        <p:nvPicPr>
          <p:cNvPr id="15364" name="Picture 2" descr="F:\DCIM\100MEDIA\SUNP0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4071938"/>
            <a:ext cx="3219450" cy="2414587"/>
          </a:xfrm>
          <a:noFill/>
        </p:spPr>
      </p:pic>
      <p:pic>
        <p:nvPicPr>
          <p:cNvPr id="15365" name="Picture 3" descr="F:\DCIM\100MEDIA\SUNP01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14337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428625"/>
            <a:ext cx="7499350" cy="1428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b="1" dirty="0" smtClean="0">
                <a:solidFill>
                  <a:schemeClr val="tx2">
                    <a:satMod val="130000"/>
                  </a:schemeClr>
                </a:solidFill>
              </a:rPr>
              <a:t>Опыт  «Найди игрушку»</a:t>
            </a: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  <a:t> Формирование представления о том, что вода прозрачная.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7" name="Picture 2" descr="C:\Users\1234\Desktop\Вишенки\SUNP0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071688"/>
            <a:ext cx="3286125" cy="4381500"/>
          </a:xfrm>
          <a:noFill/>
        </p:spPr>
      </p:pic>
      <p:pic>
        <p:nvPicPr>
          <p:cNvPr id="16388" name="Picture 8" descr="C:\Users\1234\Desktop\Новая папка (2)\SUNP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143125"/>
            <a:ext cx="3179763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177</TotalTime>
  <Words>577</Words>
  <Application>Microsoft Office PowerPoint</Application>
  <PresentationFormat>Экран (4:3)</PresentationFormat>
  <Paragraphs>57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      «Проектная деятельность  в младшей группе  в 2015-2016 учебном году</vt:lpstr>
      <vt:lpstr>Адаптация</vt:lpstr>
      <vt:lpstr>Утро радостных встреч игра «Ловля рыбок», развитие ловкости</vt:lpstr>
      <vt:lpstr>«Игры и забавы с мыльными пузырями»</vt:lpstr>
      <vt:lpstr>       «Кто быстрее приплывёт?» </vt:lpstr>
      <vt:lpstr>       Режимные моменты Формирование представлений о том, что водой можно умываться,  что вода может литься, а может брызгать. Предметы станут чище, если их помыть водой.</vt:lpstr>
      <vt:lpstr>Опыты и эксперименты  «Узнаем, какая вода»</vt:lpstr>
      <vt:lpstr>            «Вкусная водичка» Формирование представления о том, что некоторые вещества, растворяясь, могут передавать воде свой вкус.</vt:lpstr>
      <vt:lpstr> Опыт  «Найди игрушку»  Формирование представления о том, что вода прозрачная. </vt:lpstr>
      <vt:lpstr>Опыты  и эксперименты  «Тонет – не тонет»</vt:lpstr>
      <vt:lpstr> «Разноцветная водичка»  Формирование представления о том, что вода не имеет цвета, но её можно покрасить.</vt:lpstr>
      <vt:lpstr>Кто живёт в воде?»</vt:lpstr>
      <vt:lpstr>Поливаем огород на подоконнике</vt:lpstr>
      <vt:lpstr>Проект </vt:lpstr>
      <vt:lpstr>Чтение художественной литературы</vt:lpstr>
      <vt:lpstr>Работа с родителями</vt:lpstr>
      <vt:lpstr>Результаты проекта:</vt:lpstr>
      <vt:lpstr>«Сундучок сказок»</vt:lpstr>
      <vt:lpstr>              Речевой уголок</vt:lpstr>
      <vt:lpstr>Уголок книги</vt:lpstr>
      <vt:lpstr>Театрализованная деятельность</vt:lpstr>
      <vt:lpstr>Картинки по сказкам</vt:lpstr>
      <vt:lpstr>Презентация проекта</vt:lpstr>
      <vt:lpstr>Драматизация сказки «Колобок»</vt:lpstr>
      <vt:lpstr>Конкурс «Мой любимый сказочный герой»</vt:lpstr>
      <vt:lpstr>Работа с родителями  в рамках проекта «Сундучок сказок»  </vt:lpstr>
      <vt:lpstr>Слайд 27</vt:lpstr>
      <vt:lpstr>Восприятие сказок позволяет нам: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«Наши достижения». Итоги учебного года в младшей группе «Вишенки»</dc:title>
  <dc:creator>1234</dc:creator>
  <cp:lastModifiedBy>Елена</cp:lastModifiedBy>
  <cp:revision>27</cp:revision>
  <dcterms:created xsi:type="dcterms:W3CDTF">2016-05-26T16:03:50Z</dcterms:created>
  <dcterms:modified xsi:type="dcterms:W3CDTF">2016-08-16T05:42:16Z</dcterms:modified>
</cp:coreProperties>
</file>